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2" r:id="rId6"/>
    <p:sldId id="265" r:id="rId7"/>
    <p:sldId id="257" r:id="rId8"/>
    <p:sldId id="266" r:id="rId9"/>
    <p:sldId id="268" r:id="rId10"/>
    <p:sldId id="269" r:id="rId11"/>
    <p:sldId id="270" r:id="rId12"/>
    <p:sldId id="271" r:id="rId13"/>
    <p:sldId id="267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6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25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5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91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8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78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97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3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86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99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53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2B48-F6DA-4F1E-B88D-D51D1FC134C6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0C56-84EE-40CD-9423-10249788C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8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volzsky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8008" cy="69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5373216"/>
            <a:ext cx="298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1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ина\Desktop\фото с УГ\1675049410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683" r="554" b="23147"/>
          <a:stretch>
            <a:fillRect/>
          </a:stretch>
        </p:blipFill>
        <p:spPr bwMode="auto">
          <a:xfrm>
            <a:off x="1259632" y="0"/>
            <a:ext cx="6732240" cy="3109384"/>
          </a:xfrm>
          <a:prstGeom prst="rect">
            <a:avLst/>
          </a:prstGeom>
          <a:noFill/>
        </p:spPr>
      </p:pic>
      <p:pic>
        <p:nvPicPr>
          <p:cNvPr id="4100" name="Picture 4" descr="C:\Users\Марина\Desktop\фото с УГ\1675049409861.jpg"/>
          <p:cNvPicPr>
            <a:picLocks noChangeAspect="1" noChangeArrowheads="1"/>
          </p:cNvPicPr>
          <p:nvPr/>
        </p:nvPicPr>
        <p:blipFill>
          <a:blip r:embed="rId3" cstate="print"/>
          <a:srcRect l="9243"/>
          <a:stretch>
            <a:fillRect/>
          </a:stretch>
        </p:blipFill>
        <p:spPr bwMode="auto">
          <a:xfrm>
            <a:off x="179512" y="3356992"/>
            <a:ext cx="4003673" cy="3312368"/>
          </a:xfrm>
          <a:prstGeom prst="rect">
            <a:avLst/>
          </a:prstGeom>
          <a:noFill/>
        </p:spPr>
      </p:pic>
      <p:pic>
        <p:nvPicPr>
          <p:cNvPr id="7" name="Picture 5" descr="C:\Users\Марина\Desktop\1675049410082.jpg"/>
          <p:cNvPicPr>
            <a:picLocks noChangeAspect="1" noChangeArrowheads="1"/>
          </p:cNvPicPr>
          <p:nvPr/>
        </p:nvPicPr>
        <p:blipFill>
          <a:blip r:embed="rId4" cstate="print"/>
          <a:srcRect l="12714" t="9236" r="15628" b="10723"/>
          <a:stretch>
            <a:fillRect/>
          </a:stretch>
        </p:blipFill>
        <p:spPr bwMode="auto">
          <a:xfrm>
            <a:off x="4499992" y="3113584"/>
            <a:ext cx="446449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арина\Desktop\фото с УГ\1675049410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114" t="11137" r="13987" b="7722"/>
          <a:stretch>
            <a:fillRect/>
          </a:stretch>
        </p:blipFill>
        <p:spPr bwMode="auto">
          <a:xfrm>
            <a:off x="0" y="0"/>
            <a:ext cx="4239582" cy="3861048"/>
          </a:xfrm>
          <a:prstGeom prst="rect">
            <a:avLst/>
          </a:prstGeom>
          <a:noFill/>
        </p:spPr>
      </p:pic>
      <p:pic>
        <p:nvPicPr>
          <p:cNvPr id="5124" name="Picture 4" descr="C:\Users\Марина\Desktop\1675049410052.jpg"/>
          <p:cNvPicPr>
            <a:picLocks noChangeAspect="1" noChangeArrowheads="1"/>
          </p:cNvPicPr>
          <p:nvPr/>
        </p:nvPicPr>
        <p:blipFill>
          <a:blip r:embed="rId3" cstate="print"/>
          <a:srcRect l="11690" t="8499" r="9175" b="8694"/>
          <a:stretch>
            <a:fillRect/>
          </a:stretch>
        </p:blipFill>
        <p:spPr bwMode="auto">
          <a:xfrm>
            <a:off x="4279543" y="2996952"/>
            <a:ext cx="4914061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Марина\Desktop\167504941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2967" b="12495"/>
          <a:stretch>
            <a:fillRect/>
          </a:stretch>
        </p:blipFill>
        <p:spPr bwMode="auto">
          <a:xfrm>
            <a:off x="0" y="0"/>
            <a:ext cx="2987824" cy="5300978"/>
          </a:xfrm>
          <a:prstGeom prst="rect">
            <a:avLst/>
          </a:prstGeom>
          <a:noFill/>
        </p:spPr>
      </p:pic>
      <p:pic>
        <p:nvPicPr>
          <p:cNvPr id="5" name="Picture 6" descr="C:\Users\Марина\Desktop\1675049409985.jpg"/>
          <p:cNvPicPr>
            <a:picLocks noChangeAspect="1" noChangeArrowheads="1"/>
          </p:cNvPicPr>
          <p:nvPr/>
        </p:nvPicPr>
        <p:blipFill>
          <a:blip r:embed="rId3" cstate="print"/>
          <a:srcRect l="13685" b="6847"/>
          <a:stretch>
            <a:fillRect/>
          </a:stretch>
        </p:blipFill>
        <p:spPr bwMode="auto">
          <a:xfrm>
            <a:off x="5056407" y="116632"/>
            <a:ext cx="4087593" cy="3312368"/>
          </a:xfrm>
          <a:prstGeom prst="rect">
            <a:avLst/>
          </a:prstGeom>
          <a:noFill/>
        </p:spPr>
      </p:pic>
      <p:pic>
        <p:nvPicPr>
          <p:cNvPr id="6" name="Picture 5" descr="C:\Users\Марина\Desktop\фото с УГ\1675049409812.jpg"/>
          <p:cNvPicPr>
            <a:picLocks noChangeAspect="1" noChangeArrowheads="1"/>
          </p:cNvPicPr>
          <p:nvPr/>
        </p:nvPicPr>
        <p:blipFill>
          <a:blip r:embed="rId4" cstate="print"/>
          <a:srcRect l="20348" t="29691" r="20685"/>
          <a:stretch>
            <a:fillRect/>
          </a:stretch>
        </p:blipFill>
        <p:spPr bwMode="auto">
          <a:xfrm>
            <a:off x="3347864" y="3212976"/>
            <a:ext cx="382825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Визитной карточки</a:t>
            </a:r>
            <a:endParaRPr lang="ru-RU" dirty="0"/>
          </a:p>
        </p:txBody>
      </p:sp>
      <p:pic>
        <p:nvPicPr>
          <p:cNvPr id="1026" name="Picture 2" descr="C:\Users\Ма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6992"/>
            <a:ext cx="2304256" cy="3113860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907704" y="1268765"/>
          <a:ext cx="4320480" cy="54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434"/>
                <a:gridCol w="969536"/>
                <a:gridCol w="1058991"/>
                <a:gridCol w="949519"/>
              </a:tblGrid>
              <a:tr h="794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КЛАСС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баллы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 7а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9,2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6,5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6,5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7,7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7г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10,7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8,7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7,0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6,5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7ж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9,0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9ж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10,2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7,7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12,7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8б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12,5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9,7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8г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13,5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8д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12,7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8ж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8,7</a:t>
                      </a:r>
                      <a:endParaRPr lang="ru-RU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olimpi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76456" cy="61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4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7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9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тура «</a:t>
            </a:r>
            <a:r>
              <a:rPr lang="ru-RU" dirty="0" err="1" smtClean="0"/>
              <a:t>Портфолио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Ма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3645024"/>
            <a:ext cx="2304256" cy="3113860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907704" y="1268765"/>
          <a:ext cx="4320480" cy="54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434"/>
                <a:gridCol w="969536"/>
                <a:gridCol w="1058991"/>
                <a:gridCol w="949519"/>
              </a:tblGrid>
              <a:tr h="794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КЛАСС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баллы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 7а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12,63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9а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6,57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8,40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9б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9,67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7г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11,77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9в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6,07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7,65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6,50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7ж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6,93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9ж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5,50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7,13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10а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9,43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8б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12,20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10б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7,80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8г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14,10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8д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11,33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8ж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8,56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57" y="692696"/>
            <a:ext cx="8229600" cy="20882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ИНТЕЛЛЕКТАУЛЬНЫЙ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 </a:t>
            </a:r>
          </a:p>
          <a:p>
            <a:pPr marL="0" indent="0" algn="ctr">
              <a:buNone/>
            </a:pP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06508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019127" cy="378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7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фото с УГ\1675069221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498178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0933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2050" name="Picture 2" descr="C:\Users\Марина\Desktop\hello_html_748d1093.jpg"/>
          <p:cNvPicPr>
            <a:picLocks noChangeAspect="1" noChangeArrowheads="1"/>
          </p:cNvPicPr>
          <p:nvPr/>
        </p:nvPicPr>
        <p:blipFill>
          <a:blip r:embed="rId3" cstate="print"/>
          <a:srcRect l="13405" r="11907"/>
          <a:stretch>
            <a:fillRect/>
          </a:stretch>
        </p:blipFill>
        <p:spPr bwMode="auto">
          <a:xfrm>
            <a:off x="0" y="0"/>
            <a:ext cx="2808312" cy="250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Интеллектуального тура</a:t>
            </a:r>
            <a:endParaRPr lang="ru-RU" dirty="0"/>
          </a:p>
        </p:txBody>
      </p:sp>
      <p:pic>
        <p:nvPicPr>
          <p:cNvPr id="1026" name="Picture 2" descr="C:\Users\Ма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6992"/>
            <a:ext cx="2304256" cy="3113860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907704" y="1268765"/>
          <a:ext cx="4320480" cy="54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434"/>
                <a:gridCol w="969536"/>
                <a:gridCol w="1058991"/>
                <a:gridCol w="949519"/>
              </a:tblGrid>
              <a:tr h="794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КЛАСС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баллы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7а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14,98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18,50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7в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18,48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16,33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7г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21,0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16,25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7е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16,99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9г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15,08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7ж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13,33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9ж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13,08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13,67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10а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10,50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8б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15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10б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13,0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8г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16,33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8д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16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05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8ж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9,33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ВИЗИТНАЯ КАРТОЧКА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учени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1844824"/>
            <a:ext cx="3816425" cy="41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3" y="3068960"/>
            <a:ext cx="4896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«Добро пожаловать 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мой мир»</a:t>
            </a:r>
            <a:endParaRPr lang="ru-RU" sz="5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3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фото с УГ\1675049409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228" t="30229"/>
          <a:stretch>
            <a:fillRect/>
          </a:stretch>
        </p:blipFill>
        <p:spPr bwMode="auto">
          <a:xfrm>
            <a:off x="0" y="0"/>
            <a:ext cx="4030742" cy="3418459"/>
          </a:xfrm>
          <a:prstGeom prst="rect">
            <a:avLst/>
          </a:prstGeom>
          <a:noFill/>
        </p:spPr>
      </p:pic>
      <p:pic>
        <p:nvPicPr>
          <p:cNvPr id="2052" name="Picture 4" descr="C:\Users\Марина\Desktop\фото с УГ\1675049409767.jpg"/>
          <p:cNvPicPr>
            <a:picLocks noChangeAspect="1" noChangeArrowheads="1"/>
          </p:cNvPicPr>
          <p:nvPr/>
        </p:nvPicPr>
        <p:blipFill>
          <a:blip r:embed="rId3" cstate="print"/>
          <a:srcRect l="20860" r="15069" b="11456"/>
          <a:stretch>
            <a:fillRect/>
          </a:stretch>
        </p:blipFill>
        <p:spPr bwMode="auto">
          <a:xfrm>
            <a:off x="5148064" y="-38233"/>
            <a:ext cx="3384376" cy="3511857"/>
          </a:xfrm>
          <a:prstGeom prst="rect">
            <a:avLst/>
          </a:prstGeom>
          <a:noFill/>
        </p:spPr>
      </p:pic>
      <p:pic>
        <p:nvPicPr>
          <p:cNvPr id="2051" name="Picture 3" descr="C:\Users\Марина\Desktop\фото с УГ\1675049409678.jpg"/>
          <p:cNvPicPr>
            <a:picLocks noChangeAspect="1" noChangeArrowheads="1"/>
          </p:cNvPicPr>
          <p:nvPr/>
        </p:nvPicPr>
        <p:blipFill>
          <a:blip r:embed="rId4" cstate="print"/>
          <a:srcRect l="28458" t="15902" b="13205"/>
          <a:stretch>
            <a:fillRect/>
          </a:stretch>
        </p:blipFill>
        <p:spPr bwMode="auto">
          <a:xfrm>
            <a:off x="2339752" y="3429000"/>
            <a:ext cx="460851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рина\Desktop\фото с УГ\1675049409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949"/>
          <a:stretch>
            <a:fillRect/>
          </a:stretch>
        </p:blipFill>
        <p:spPr bwMode="auto">
          <a:xfrm>
            <a:off x="395536" y="188640"/>
            <a:ext cx="3398387" cy="4392488"/>
          </a:xfrm>
          <a:prstGeom prst="rect">
            <a:avLst/>
          </a:prstGeom>
          <a:noFill/>
        </p:spPr>
      </p:pic>
      <p:pic>
        <p:nvPicPr>
          <p:cNvPr id="3075" name="Picture 3" descr="C:\Users\Марина\Desktop\фото с УГ\1675049410227.jpg"/>
          <p:cNvPicPr>
            <a:picLocks noChangeAspect="1" noChangeArrowheads="1"/>
          </p:cNvPicPr>
          <p:nvPr/>
        </p:nvPicPr>
        <p:blipFill>
          <a:blip r:embed="rId3" cstate="print"/>
          <a:srcRect l="14811" r="12780"/>
          <a:stretch>
            <a:fillRect/>
          </a:stretch>
        </p:blipFill>
        <p:spPr bwMode="auto">
          <a:xfrm>
            <a:off x="4932040" y="116632"/>
            <a:ext cx="4032448" cy="4181549"/>
          </a:xfrm>
          <a:prstGeom prst="rect">
            <a:avLst/>
          </a:prstGeom>
          <a:noFill/>
        </p:spPr>
      </p:pic>
      <p:pic>
        <p:nvPicPr>
          <p:cNvPr id="6" name="Picture 3" descr="C:\Users\Марина\Desktop\фото с УГ\1675049409841.jpg"/>
          <p:cNvPicPr>
            <a:picLocks noChangeAspect="1" noChangeArrowheads="1"/>
          </p:cNvPicPr>
          <p:nvPr/>
        </p:nvPicPr>
        <p:blipFill>
          <a:blip r:embed="rId4" cstate="print"/>
          <a:srcRect l="17603" r="27073"/>
          <a:stretch>
            <a:fillRect/>
          </a:stretch>
        </p:blipFill>
        <p:spPr bwMode="auto">
          <a:xfrm>
            <a:off x="3275856" y="3267771"/>
            <a:ext cx="2645289" cy="3590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141</Words>
  <Application>Microsoft Office PowerPoint</Application>
  <PresentationFormat>Экран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Итоги тура «Портфолио»</vt:lpstr>
      <vt:lpstr>Слайд 4</vt:lpstr>
      <vt:lpstr>Слайд 5</vt:lpstr>
      <vt:lpstr>Итоги Интеллектуального тура</vt:lpstr>
      <vt:lpstr>Слайд 7</vt:lpstr>
      <vt:lpstr>Слайд 8</vt:lpstr>
      <vt:lpstr>Слайд 9</vt:lpstr>
      <vt:lpstr>Слайд 10</vt:lpstr>
      <vt:lpstr>Слайд 11</vt:lpstr>
      <vt:lpstr>Слайд 12</vt:lpstr>
      <vt:lpstr>Итоги Визитной карточки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18</cp:revision>
  <dcterms:created xsi:type="dcterms:W3CDTF">2018-01-19T09:46:28Z</dcterms:created>
  <dcterms:modified xsi:type="dcterms:W3CDTF">2023-02-03T15:28:12Z</dcterms:modified>
</cp:coreProperties>
</file>